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733" r:id="rId5"/>
    <p:sldMasterId id="2147483735" r:id="rId6"/>
  </p:sldMasterIdLst>
  <p:notesMasterIdLst>
    <p:notesMasterId r:id="rId7"/>
  </p:notesMasterIdLst>
  <p:sldIdLst>
    <p:sldId id="256" r:id="rId8"/>
    <p:sldId id="258" r:id="rId9"/>
    <p:sldId id="259" r:id="rId10"/>
    <p:sldId id="260" r:id="rId11"/>
    <p:sldId id="261" r:id="rId12"/>
    <p:sldId id="262" r:id="rId13"/>
    <p:sldId id="308" r:id="rId14"/>
    <p:sldId id="306" r:id="rId15"/>
    <p:sldId id="309" r:id="rId16"/>
    <p:sldId id="310" r:id="rId17"/>
    <p:sldId id="311" r:id="rId18"/>
    <p:sldId id="263" r:id="rId19"/>
    <p:sldId id="264" r:id="rId20"/>
    <p:sldId id="265" r:id="rId21"/>
  </p:sldIdLst>
  <p:sldSz cx="9144000" cy="51435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39378554" val="1222" revOS="4"/>
      <pr:smFileRevision xmlns:pr="smNativeData" xmlns="smNativeData" dt="1739378554" val="101"/>
      <pr:guideOptions xmlns:pr="smNativeData" xmlns="smNativeData" dt="1739378554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>
      <p:cViewPr varScale="1">
        <p:scale>
          <a:sx n="149" d="100"/>
          <a:sy n="149" d="100"/>
        </p:scale>
        <p:origin x="286" y="194"/>
      </p:cViewPr>
      <p:guideLst x="0" y="0">
        <p:guide orient="horz" pos="3240"/>
        <p:guide orient="horz" pos="0"/>
        <p:guide orient="horz" pos="510"/>
        <p:guide pos="5533"/>
        <p:guide pos="397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6" d="100"/>
        <a:sy n="26" d="100"/>
      </p:scale>
      <p:origin x="0" y="0"/>
    </p:cViewPr>
  </p:sorterViewPr>
  <p:notesViewPr>
    <p:cSldViewPr snapToGrid="0">
      <p:cViewPr>
        <p:scale>
          <a:sx n="149" d="100"/>
          <a:sy n="149" d="100"/>
        </p:scale>
        <p:origin x="286" y="194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D/Hw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2/AAD/Hw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themeOverride" Target="../theme/themeOverride10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themeOverride" Target="../theme/themeOverride11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themeOverride" Target="../theme/themeOverride12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themeOverride" Target="../theme/themeOverride13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themeOverride" Target="../theme/themeOverride14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9;g30f7d84ce1d_0_0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yQ7x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370;g30f7d84ce1d_0_0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Попытка решения полуоткрытых сессий путем добавления отдельного </a:t>
            </a:r>
            <a:r>
              <a:rPr lang="ru-ru" cap="none"/>
              <a:t>L</a:t>
            </a:r>
            <a:r>
              <a:rPr lang="en-us" cap="none"/>
              <a:t>3VNI </a:t>
            </a:r>
            <a:r>
              <a:rPr lang="ru-ru" cap="none"/>
              <a:t>для передачи /32 префиксов</a:t>
            </a:r>
            <a:endParaRPr lang="ru-ru" cap="none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Пробросили транзитный V</a:t>
            </a:r>
            <a:r>
              <a:rPr lang="en-us" cap="none"/>
              <a:t>RF</a:t>
            </a:r>
            <a:endParaRPr lang="en-us" cap="none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5;gf98075b259_0_51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36;gf98075b259_0_51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sH41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4;g3104438fcaf_0_1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xLg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45;g3104438fcaf_0_1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g30f7d84ce1d_0_388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58;g30f7d84ce1d_0_388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6;gde823becd0_0_40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387;gde823becd0_0_40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qVi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4;g30f7d84ce1d_0_256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395;g30f7d84ce1d_0_256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1AU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8;gf98075b259_0_20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09;gf98075b259_0_20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gf98075b259_0_38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SKkk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19;gf98075b259_0_38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ABo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Полуоткрытые сессии </a:t>
            </a:r>
            <a:r>
              <a:rPr lang="en-us" cap="none"/>
              <a:t>firewall </a:t>
            </a:r>
            <a:r>
              <a:rPr lang="ru-ru" cap="none"/>
              <a:t>между V</a:t>
            </a:r>
            <a:r>
              <a:rPr lang="en-us" cap="none"/>
              <a:t>RF </a:t>
            </a:r>
            <a:r>
              <a:rPr lang="ru-ru" cap="none"/>
              <a:t>доступом к другому сайту</a:t>
            </a:r>
            <a:endParaRPr lang="ru-ru" cap="none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CwAAAC0AAAAAWAIAADgEAADYJ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428;gdf29b9fb24_0_69:notes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Попытка решения полуоткрытых сессий путем добавления отдельного </a:t>
            </a:r>
            <a:r>
              <a:rPr lang="ru-ru" cap="none"/>
              <a:t>L</a:t>
            </a:r>
            <a:r>
              <a:rPr lang="en-us" cap="none"/>
              <a:t>3VNI </a:t>
            </a:r>
            <a:r>
              <a:rPr lang="ru-ru" cap="none"/>
              <a:t>для передачи /32 префиксов</a:t>
            </a:r>
            <a:endParaRPr lang="ru-ru" cap="none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2"/>
          <p:cNvPicPr>
            <a:extLst>
              <a:ext uri="smNativeData">
                <pr:smNativeData xmlns:pr="smNativeData" xmlns="smNativeData" val="SMDATA_17_es+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CgAAAAAAAAAKAAAAAAAAAAAAAABkAAAAZAAAAAAAAAAjAAAABAAAAGQAAAAXAAAAFAAAAAAAAAAAAAAA/38AAP9/AAAAAAAACQAAAAQAAACANe0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T////w////dDgAANEfAAAQAAAAJgAAAAgAAAD//////////w=="/>
              </a:ext>
            </a:extLst>
          </p:cNvPicPr>
          <p:nvPr/>
        </p:nvPicPr>
        <p:blipFill>
          <a:blip r:embed="rId2"/>
          <a:srcRect l="100" t="0" r="100" b="0"/>
          <a:stretch>
            <a:fillRect/>
          </a:stretch>
        </p:blipFill>
        <p:spPr>
          <a:xfrm>
            <a:off x="-17780" y="-10160"/>
            <a:ext cx="9194800" cy="51822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1;p2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MMaAADUOAAAuB0AABAAAAAmAAAACAAAAD2wAAAAAAAA"/>
              </a:ext>
            </a:extLst>
          </p:cNvSpPr>
          <p:nvPr>
            <p:ph type="subTitle" idx="1"/>
          </p:nvPr>
        </p:nvSpPr>
        <p:spPr>
          <a:xfrm>
            <a:off x="944880" y="4350385"/>
            <a:ext cx="8293100" cy="4806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cap="none"/>
            </a:lvl9pPr>
          </a:lstStyle>
          <a:p>
            <a:pPr/>
          </a:p>
        </p:txBody>
      </p:sp>
      <p:sp>
        <p:nvSpPr>
          <p:cNvPr id="4" name="Google Shape;12;p2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OIKAAA1MwAAfxkAABAAAAAmAAAACAAAAD2wAAAAAAAA"/>
              </a:ext>
            </a:extLst>
          </p:cNvSpPr>
          <p:nvPr>
            <p:ph type="title"/>
          </p:nvPr>
        </p:nvSpPr>
        <p:spPr>
          <a:xfrm>
            <a:off x="944880" y="1769110"/>
            <a:ext cx="7379335" cy="23755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 cap="none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p11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;p12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49;p12"/>
          <p:cNvSpPr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50;p12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;p13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53;p13"/>
          <p:cNvSpPr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EAAAAAAAAAAAAA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ogMAAGYIAADGNAAAZB0AABAAAAAmAAAACAAAAP//////////"/>
              </a:ext>
            </a:extLst>
          </p:cNvSpPr>
          <p:nvPr/>
        </p:nvSpPr>
        <p:spPr>
          <a:xfrm>
            <a:off x="590550" y="1365250"/>
            <a:ext cx="7988300" cy="341249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54;p13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A5Y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QQAAFQJAAA/NwAAlR4AABAAAAAmAAAACAAAAD2wAAAAAAAA"/>
              </a:ext>
            </a:extLst>
          </p:cNvSpPr>
          <p:nvPr>
            <p:ph type="subTitle" idx="1"/>
          </p:nvPr>
        </p:nvSpPr>
        <p:spPr>
          <a:xfrm>
            <a:off x="755015" y="1516380"/>
            <a:ext cx="82257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FFFFFF"/>
                </a:solidFill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57;p1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QMAAE8IAAANJAAA3w0AABAAAAAmAAAACAAAAD2wAAAAAAAA"/>
              </a:ext>
            </a:extLst>
          </p:cNvSpPr>
          <p:nvPr>
            <p:ph type="subTitle" idx="1"/>
          </p:nvPr>
        </p:nvSpPr>
        <p:spPr>
          <a:xfrm>
            <a:off x="544195" y="1350645"/>
            <a:ext cx="5316220" cy="9042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58;p14"/>
          <p:cNvSpPr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DENAACQNAAAWhwAABAAAAAmAAAACAAAAP//////////"/>
              </a:ext>
            </a:extLst>
          </p:cNvSpPr>
          <p:nvPr/>
        </p:nvSpPr>
        <p:spPr>
          <a:xfrm>
            <a:off x="606425" y="2144395"/>
            <a:ext cx="7938135" cy="246443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59;p1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QAAKgNAAByMwAAMhwAABAAAAAmAAAACAAAAD2wAAAAAAAA"/>
              </a:ext>
            </a:extLst>
          </p:cNvSpPr>
          <p:nvPr>
            <p:ph type="subTitle" idx="2"/>
          </p:nvPr>
        </p:nvSpPr>
        <p:spPr>
          <a:xfrm>
            <a:off x="795020" y="2219960"/>
            <a:ext cx="7567930" cy="23634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p15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hqR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62;p15"/>
          <p:cNvSpPr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x1a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wIAAIQIAABxHwAAZB0AABAAAAAmAAAACAAAAP//////////"/>
              </a:ext>
            </a:extLst>
          </p:cNvSpPr>
          <p:nvPr/>
        </p:nvSpPr>
        <p:spPr>
          <a:xfrm>
            <a:off x="362585" y="1384300"/>
            <a:ext cx="4748530" cy="339344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63;p15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4uLy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MJAABSHgAAVB4AABAAAAAmAAAACAAAAD2wAAAAAAAA"/>
              </a:ext>
            </a:extLst>
          </p:cNvSpPr>
          <p:nvPr>
            <p:ph type="subTitle" idx="1"/>
          </p:nvPr>
        </p:nvSpPr>
        <p:spPr>
          <a:xfrm>
            <a:off x="500380" y="1475105"/>
            <a:ext cx="44284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64;p15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CIAABMJAACPNQAAIh0AABAAAAAmAAAACAAAAD2wAAAAAAAA"/>
              </a:ext>
            </a:extLst>
          </p:cNvSpPr>
          <p:nvPr>
            <p:ph type="subTitle" idx="2"/>
          </p:nvPr>
        </p:nvSpPr>
        <p:spPr>
          <a:xfrm>
            <a:off x="5554980" y="1475105"/>
            <a:ext cx="3151505" cy="32607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2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K4H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UAAMMaAAA+NQAAox8AABAAAAAmAAAACAAAAD2wAAAAAAAA"/>
              </a:ext>
            </a:extLst>
          </p:cNvSpPr>
          <p:nvPr>
            <p:ph type="subTitle" idx="1"/>
          </p:nvPr>
        </p:nvSpPr>
        <p:spPr>
          <a:xfrm>
            <a:off x="944880" y="4350385"/>
            <a:ext cx="7710170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9pPr>
          </a:lstStyle>
          <a:p>
            <a:pPr/>
          </a:p>
        </p:txBody>
      </p:sp>
      <p:sp>
        <p:nvSpPr>
          <p:cNvPr id="3" name="Google Shape;122;p28"/>
          <p:cNvSpPr>
            <a:extLst>
              <a:ext uri="smNativeData">
                <pr:smNativeData xmlns:pr="smNativeData" xmlns="smNativeData" val="SMDATA_15_es+s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gMAABYLAABbMgAANx4AABAgAAAmAAAACAAAAP//////////"/>
              </a:ext>
            </a:extLst>
          </p:cNvSpPr>
          <p:nvPr/>
        </p:nvSpPr>
        <p:spPr>
          <a:xfrm>
            <a:off x="549910" y="1802130"/>
            <a:ext cx="7635875" cy="3109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cap="none">
                <a:solidFill>
                  <a:srgbClr val="9857F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Определение</a:t>
            </a:r>
            <a:r>
              <a:rPr lang="ru-ru" sz="2400" cap="none">
                <a:latin typeface="Roboto" pitchFamily="0" charset="0"/>
                <a:ea typeface="Roboto" pitchFamily="0" charset="0"/>
                <a:cs typeface="Roboto" pitchFamily="0" charset="0"/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24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cap="none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4;p29"/>
          <p:cNvSpPr>
            <a:spLocks noGrp="1" noChangeArrowheads="1"/>
            <a:extLst>
              <a:ext uri="smNativeData">
                <pr:smNativeData xmlns:pr="smNativeData" xmlns="smNativeData" val="SMDATA_15_es+sZxMAAAAlAAAAZAAAAE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PALAADlMwAAHREAABAgAAAmAAAACAAAAL2wAAAAAAAA"/>
              </a:ext>
            </a:extLst>
          </p:cNvSpPr>
          <p:nvPr>
            <p:ph type="title"/>
          </p:nvPr>
        </p:nvSpPr>
        <p:spPr>
          <a:xfrm>
            <a:off x="500380" y="1940560"/>
            <a:ext cx="7935595" cy="84137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125;p29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2366-28F4-5ED5-BAB3-DE806DFD4C8B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;p30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wM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5F06-48F4-5EA9-BAB3-BEFC11FD4CEB}" type="slidenum">
              <a:rPr lang="ru-ru" cap="none"/>
              <a:t>‹#›</a:t>
            </a:fld>
            <a:endParaRPr lang="ru-ru" cap="none"/>
          </a:p>
        </p:txBody>
      </p:sp>
      <p:sp>
        <p:nvSpPr>
          <p:cNvPr id="3" name="Google Shape;128;p30"/>
          <p:cNvSpPr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QMAAK0JAADpGwAAMBQAABAgAAAmAAAACAAAAP//////////"/>
              </a:ext>
            </a:extLst>
          </p:cNvSpPr>
          <p:nvPr/>
        </p:nvSpPr>
        <p:spPr>
          <a:xfrm>
            <a:off x="630555" y="1572895"/>
            <a:ext cx="3906520" cy="17087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Главная мысль 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cap="none">
                <a:latin typeface="Roboto" pitchFamily="0" charset="0"/>
                <a:ea typeface="Roboto" pitchFamily="0" charset="0"/>
                <a:cs typeface="Roboto" pitchFamily="0" charset="0"/>
              </a:rPr>
              <a:t>слайда, тезис, определение</a:t>
            </a:r>
            <a:endParaRPr sz="33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4" name="Google Shape;129;p30"/>
          <p:cNvPicPr>
            <a:extLst>
              <a:ext uri="smNativeData">
                <pr:smNativeData xmlns:pr="smNativeData" xmlns="smNativeData" val="SMDATA_17_es+sZxMAAAAlAAAAEQAAAA0AAAAAkAAAAEgAAACQAAAASAAAAAAAAAAAAAAAAAAAAAEAAABQAAAAhbacS3FV1T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DIEAAAAAAAAMQQAAAAAAABkAAAAZAAAAAAAAAAjAAAABAAAAGU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FUiAABXBQAA+jMAAIYYAAAQAAAAJgAAAAgAAAD//////////w=="/>
              </a:ext>
            </a:extLst>
          </p:cNvPicPr>
          <p:nvPr/>
        </p:nvPicPr>
        <p:blipFill>
          <a:blip r:embed="rId2"/>
          <a:srcRect l="0" t="10740" r="0" b="10730"/>
          <a:stretch>
            <a:fillRect/>
          </a:stretch>
        </p:blipFill>
        <p:spPr>
          <a:xfrm>
            <a:off x="5581015" y="868045"/>
            <a:ext cx="2868295" cy="311848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p31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186B-25F4-5EEE-BAB3-D3BB56FD4C86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3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PsKAADlMwAABhIAABAAAAAmAAAACAAAAL2wAAAAAAAA"/>
              </a:ext>
            </a:extLst>
          </p:cNvSpPr>
          <p:nvPr>
            <p:ph type="title"/>
          </p:nvPr>
        </p:nvSpPr>
        <p:spPr>
          <a:xfrm>
            <a:off x="500380" y="1784985"/>
            <a:ext cx="7935595" cy="114490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15;p3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A5Y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4DF3-BDF4-5EBB-BAB3-4BEE03FD4C1E}" type="slidenum">
              <a:rPr lang="ru-ru" cap="none"/>
              <a:t/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;p33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B97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34"/>
          <p:cNvSpPr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EAAAAAAAAA8/P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PzAAAAAAEAAAAAAAAAAAAAAAAAAAAAAAAAAAAAAAAAAAAAAAAAAAAAAAJ/f38AAAAAA8zMzADAwP8Af39/AAAAAAAAAAAAAAAAAAAAAAAAAAAAIQAAABgAAAAUAAAAIBwAAAAAAABAOAAApB8AABAAAAAmAAAACAAAAP//////////"/>
              </a:ext>
            </a:extLst>
          </p:cNvSpPr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137;p3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C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ExM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IMHAACiHAAAoRAAABAAAAAmAAAACAAAAL2wAAAAAAAA"/>
              </a:ext>
            </a:extLst>
          </p:cNvSpPr>
          <p:nvPr>
            <p:ph type="title"/>
          </p:nvPr>
        </p:nvSpPr>
        <p:spPr>
          <a:xfrm>
            <a:off x="608965" y="1221105"/>
            <a:ext cx="4045585" cy="148209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2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2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2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2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2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2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2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200" cap="none"/>
            </a:lvl9pPr>
          </a:lstStyle>
          <a:p>
            <a:pPr/>
          </a:p>
        </p:txBody>
      </p:sp>
      <p:sp>
        <p:nvSpPr>
          <p:cNvPr id="4" name="Google Shape;138;p3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PARAACiHAAAihkAABAAAAAmAAAACAAAAD2wAAAAAAAA"/>
              </a:ext>
            </a:extLst>
          </p:cNvSpPr>
          <p:nvPr>
            <p:ph type="subTitle" idx="1"/>
          </p:nvPr>
        </p:nvSpPr>
        <p:spPr>
          <a:xfrm>
            <a:off x="608965" y="2915920"/>
            <a:ext cx="4045585" cy="12357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139;p3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HFu8P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x4AAHQEAAD9NQAALxsAABAAAAAmAAAACAAAAL2wAAAAAAAA"/>
              </a:ext>
            </a:extLst>
          </p:cNvSpPr>
          <p:nvPr>
            <p:ph idx="2"/>
          </p:nvPr>
        </p:nvSpPr>
        <p:spPr>
          <a:xfrm>
            <a:off x="4939665" y="723900"/>
            <a:ext cx="3836670" cy="36950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marL="914400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marL="13716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marL="18288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marL="22860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marL="27432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marL="32004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marL="36576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marL="41148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>
            <a:pPr/>
          </a:p>
        </p:txBody>
      </p:sp>
      <p:sp>
        <p:nvSpPr>
          <p:cNvPr id="6" name="Google Shape;140;p3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Ye9R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3736-78F4-5EC1-BAB3-8E9479FD4CDB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35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CwLA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5DF3-BDF4-5EAB-BAB3-4BFE13FD4C1E}" type="slidenum">
              <a:rPr lang="ru-ru" cap="none"/>
              <a:t/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4;p36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ExM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;p37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47;p37"/>
          <p:cNvSpPr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0tLS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N4IAACQNAAAzB4AABAAAAAmAAAACAAAAP//////////"/>
              </a:ext>
            </a:extLst>
          </p:cNvSpPr>
          <p:nvPr/>
        </p:nvSpPr>
        <p:spPr>
          <a:xfrm>
            <a:off x="606425" y="1441450"/>
            <a:ext cx="7938135" cy="35648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8;p37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MA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QAADQJAAAuNwAAdR4AABAAAAAmAAAACAAAAD2wAAAAAAAA"/>
              </a:ext>
            </a:extLst>
          </p:cNvSpPr>
          <p:nvPr>
            <p:ph type="subTitle" idx="1"/>
          </p:nvPr>
        </p:nvSpPr>
        <p:spPr>
          <a:xfrm>
            <a:off x="743585" y="1496060"/>
            <a:ext cx="8226425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3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2;p39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53;p39"/>
          <p:cNvSpPr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c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DENAACQNAAAWhwAABAAAAAmAAAACAAAAP//////////"/>
              </a:ext>
            </a:extLst>
          </p:cNvSpPr>
          <p:nvPr/>
        </p:nvSpPr>
        <p:spPr>
          <a:xfrm>
            <a:off x="606425" y="2144395"/>
            <a:ext cx="7938135" cy="246443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40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MzMz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56;p40"/>
          <p:cNvSpPr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jXAN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wIAAGYIAABxHwAAVB4AABAAAAAmAAAACAAAAP//////////"/>
              </a:ext>
            </a:extLst>
          </p:cNvSpPr>
          <p:nvPr/>
        </p:nvSpPr>
        <p:spPr>
          <a:xfrm>
            <a:off x="362585" y="1365250"/>
            <a:ext cx="4748530" cy="3564890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57;p40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cYK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MJAABSHgAAVB4AABAAAAAmAAAACAAAAD2wAAAAAAAA"/>
              </a:ext>
            </a:extLst>
          </p:cNvSpPr>
          <p:nvPr>
            <p:ph type="subTitle" idx="1"/>
          </p:nvPr>
        </p:nvSpPr>
        <p:spPr>
          <a:xfrm>
            <a:off x="500380" y="1475105"/>
            <a:ext cx="4428490" cy="34550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158;p40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s5mc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CIAABMJAACPNQAAIh0AABAAAAAmAAAACAAAAD2wAAAAAAAA"/>
              </a:ext>
            </a:extLst>
          </p:cNvSpPr>
          <p:nvPr>
            <p:ph type="subTitle" idx="2"/>
          </p:nvPr>
        </p:nvSpPr>
        <p:spPr>
          <a:xfrm>
            <a:off x="5554980" y="1475105"/>
            <a:ext cx="3151505" cy="32607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1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BkBAAB/NwAA1wcAABAAAAAmAAAACAAAAD2wAAD/HwAA"/>
              </a:ext>
            </a:extLst>
          </p:cNvSpPr>
          <p:nvPr>
            <p:ph type="title"/>
          </p:nvPr>
        </p:nvSpPr>
        <p:spPr>
          <a:xfrm>
            <a:off x="500380" y="178435"/>
            <a:ext cx="8521065" cy="109601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61;p41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MYIAAB/NwAAyx0AABAAAAAmAAAACAAAAD2wAAD/HwAA"/>
              </a:ext>
            </a:extLst>
          </p:cNvSpPr>
          <p:nvPr>
            <p:ph idx="1"/>
          </p:nvPr>
        </p:nvSpPr>
        <p:spPr>
          <a:xfrm>
            <a:off x="500380" y="1426210"/>
            <a:ext cx="8521065" cy="3416935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 cap="none"/>
            </a:lvl1pPr>
            <a:lvl2pPr marL="9144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2pPr>
            <a:lvl3pPr marL="13716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3pPr>
            <a:lvl4pPr marL="18288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4pPr>
            <a:lvl5pPr marL="228600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 cap="none"/>
            </a:lvl5pPr>
            <a:lvl6pPr marL="27432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6pPr>
            <a:lvl7pPr marL="32004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7pPr>
            <a:lvl8pPr marL="36576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8pPr>
            <a:lvl9pPr marL="4114800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9pPr>
          </a:lstStyle>
          <a:p>
            <a:pPr/>
          </a:p>
        </p:txBody>
      </p:sp>
      <p:sp>
        <p:nvSpPr>
          <p:cNvPr id="4" name="Google Shape;162;p41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595959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50DE-90F4-5EA6-BAB3-66F31EFD4C33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42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JEBAAB/NwAATwgAABAAAAAmAAAACAAAAD2wAAAAAAAA"/>
              </a:ext>
            </a:extLst>
          </p:cNvSpPr>
          <p:nvPr>
            <p:ph type="title"/>
          </p:nvPr>
        </p:nvSpPr>
        <p:spPr>
          <a:xfrm>
            <a:off x="500380" y="254635"/>
            <a:ext cx="8521065" cy="10960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;p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43"/>
          <p:cNvSpPr>
            <a:spLocks noGrp="1" noChangeArrowheads="1"/>
            <a:extLst>
              <a:ext uri="smNativeData">
                <pr:smNativeData xmlns:pr="smNativeData" xmlns="smNativeData" val="SMDATA_15_es+sZxMAAAAlAAAAZAAAAE0AAAAAAAAAAAAAAAAAAAAAA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CgAAG0dAABwNQAAXx4AABAgAAAmAAAACAAAAL2wAAD/HwAA"/>
              </a:ext>
            </a:extLst>
          </p:cNvSpPr>
          <p:nvPr>
            <p:ph type="sldNum" idx="12"/>
          </p:nvPr>
        </p:nvSpPr>
        <p:spPr>
          <a:xfrm>
            <a:off x="6583680" y="4783455"/>
            <a:ext cx="2103120" cy="15367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1pPr>
            <a:lvl2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2pPr>
            <a:lvl3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3pPr>
            <a:lvl4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4pPr>
            <a:lvl5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5pPr>
            <a:lvl6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6pPr>
            <a:lvl7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7pPr>
            <a:lvl8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8pPr>
            <a:lvl9pPr indent="0" algn="r">
              <a:spcBef>
                <a:spcPts val="0"/>
              </a:spcBef>
              <a:buNone/>
              <a:defRPr cap="none">
                <a:solidFill>
                  <a:srgbClr val="888888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6E8A-C4F4-5E98-BAB3-32CD20FD4C67}" type="slidenum">
              <a:rPr lang="ru-ru" cap="none"/>
              <a:t>‹#›</a:t>
            </a:fld>
            <a:endParaRPr cap="none">
              <a:solidFill>
                <a:srgbClr val="59595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;p4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5893-DDF4-5EAE-BAB3-2BFB16FD4C7E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;p45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QAAHACAABpMwAAmhsAABAAAAAmAAAACAAAAL2wAAAAAAAA"/>
              </a:ext>
            </a:extLst>
          </p:cNvSpPr>
          <p:nvPr>
            <p:ph type="title"/>
          </p:nvPr>
        </p:nvSpPr>
        <p:spPr>
          <a:xfrm>
            <a:off x="651510" y="396240"/>
            <a:ext cx="7705725" cy="40906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;p5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0;p5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MYIAAB/NwAAyx0AABAAAAAmAAAACAAAAD2wAAAAAAAA"/>
              </a:ext>
            </a:extLst>
          </p:cNvSpPr>
          <p:nvPr>
            <p:ph idx="1"/>
          </p:nvPr>
        </p:nvSpPr>
        <p:spPr>
          <a:xfrm>
            <a:off x="500380" y="1426210"/>
            <a:ext cx="8521065" cy="34169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 cap="none"/>
            </a:lvl1pPr>
            <a:lvl2pPr marL="914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2pPr>
            <a:lvl3pPr marL="1371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3pPr>
            <a:lvl4pPr marL="1828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 cap="none"/>
            </a:lvl5pPr>
            <a:lvl6pPr marL="27432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6pPr>
            <a:lvl7pPr marL="32004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 cap="none"/>
            </a:lvl7pPr>
            <a:lvl8pPr marL="36576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 cap="none"/>
            </a:lvl8pPr>
            <a:lvl9pPr marL="4114800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 cap="none"/>
            </a:lvl9pPr>
          </a:lstStyle>
          <a:p>
            <a:pPr/>
          </a:p>
        </p:txBody>
      </p:sp>
      <p:sp>
        <p:nvSpPr>
          <p:cNvPr id="4" name="Google Shape;21;p5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jtsA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07FC-B2F4-5EF1-BAB3-44A449FD4C11}" type="slidenum">
              <a:rPr lang="ru-ru" cap="none"/>
              <a:t/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;p6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Vrf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3ADA-94F4-5ECC-BAB3-629974FD4C37}" type="slidenum">
              <a:rPr lang="ru-ru" cap="none"/>
              <a:t/>
            </a:fld>
            <a:endParaRPr lang="ru-ru" cap="none"/>
          </a:p>
        </p:txBody>
      </p:sp>
      <p:sp>
        <p:nvSpPr>
          <p:cNvPr id="3" name="Google Shape;24;p6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0FAAB/NwAAQREAABAAAAAmAAAACAAAAD2wAAAAAAAA"/>
              </a:ext>
            </a:extLst>
          </p:cNvSpPr>
          <p:nvPr>
            <p:ph type="title"/>
          </p:nvPr>
        </p:nvSpPr>
        <p:spPr>
          <a:xfrm>
            <a:off x="500380" y="821055"/>
            <a:ext cx="8521065" cy="19837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25;p6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NACAAALMwAAsAcAABAAAAAmAAAACAAAAD2wAAAAAAAA"/>
              </a:ext>
            </a:extLst>
          </p:cNvSpPr>
          <p:nvPr>
            <p:ph type="subTitle" idx="1"/>
          </p:nvPr>
        </p:nvSpPr>
        <p:spPr>
          <a:xfrm>
            <a:off x="500380" y="457200"/>
            <a:ext cx="7797165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5" name="Google Shape;26;p6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FMSAABQNwAA8BUAABAAAAAmAAAACAAAAD2wAAAAAAAA"/>
              </a:ext>
            </a:extLst>
          </p:cNvSpPr>
          <p:nvPr>
            <p:ph type="subTitle" idx="2"/>
          </p:nvPr>
        </p:nvSpPr>
        <p:spPr>
          <a:xfrm>
            <a:off x="3135630" y="2978785"/>
            <a:ext cx="585597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6" name="Google Shape;27;p6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CwUAABQNwAADBkAABAAAAAmAAAACAAAAD2wAAAAAAAA"/>
              </a:ext>
            </a:extLst>
          </p:cNvSpPr>
          <p:nvPr>
            <p:ph type="subTitle" idx="3"/>
          </p:nvPr>
        </p:nvSpPr>
        <p:spPr>
          <a:xfrm>
            <a:off x="3135630" y="3279140"/>
            <a:ext cx="5855970" cy="79248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7" name="Google Shape;28;p6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IgWAABQNwAA4hwAABAAAAAmAAAACAAAAD2wAAAAAAAA"/>
              </a:ext>
            </a:extLst>
          </p:cNvSpPr>
          <p:nvPr>
            <p:ph type="subTitle" idx="4"/>
          </p:nvPr>
        </p:nvSpPr>
        <p:spPr>
          <a:xfrm>
            <a:off x="3135630" y="3662680"/>
            <a:ext cx="5855970" cy="10325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7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17DB-95F4-5EE1-BAB3-63B459FD4C36}" type="slidenum">
              <a:rPr lang="ru-ru" cap="none"/>
              <a:t>‹#›</a:t>
            </a:fld>
            <a:endParaRPr lang="ru-ru" cap="none"/>
          </a:p>
        </p:txBody>
      </p:sp>
      <p:pic>
        <p:nvPicPr>
          <p:cNvPr id="3" name="Google Shape;31;p7"/>
          <p:cNvPicPr>
            <a:extLst>
              <a:ext uri="smNativeData">
                <pr:smNativeData xmlns:pr="smNativeData" xmlns="smNativeData" val="SMDATA_17_es+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QDgAAKQ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32;p7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QAAHACAABpMwAAmhsAABAAAAAmAAAACAAAAL2wAAAAAAAA"/>
              </a:ext>
            </a:extLst>
          </p:cNvSpPr>
          <p:nvPr>
            <p:ph type="title"/>
          </p:nvPr>
        </p:nvSpPr>
        <p:spPr>
          <a:xfrm>
            <a:off x="651510" y="396240"/>
            <a:ext cx="7705725" cy="409067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600" cap="none"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;p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jrt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5;p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hR+x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I8KAAD1MgAALA4AABAAAAAmAAAACAAAAD2wAAAAAAAA"/>
              </a:ext>
            </a:extLst>
          </p:cNvSpPr>
          <p:nvPr>
            <p:ph type="subTitle" idx="1"/>
          </p:nvPr>
        </p:nvSpPr>
        <p:spPr>
          <a:xfrm>
            <a:off x="3891915" y="1716405"/>
            <a:ext cx="4391660" cy="5873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>
                <a:solidFill>
                  <a:srgbClr val="013D8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36;p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NZXg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RcAANwNAABJNwAATx0AABAAAAAmAAAACAAAAD2wAAAAAAAA"/>
              </a:ext>
            </a:extLst>
          </p:cNvSpPr>
          <p:nvPr>
            <p:ph type="subTitle" idx="2"/>
          </p:nvPr>
        </p:nvSpPr>
        <p:spPr>
          <a:xfrm>
            <a:off x="3891915" y="2252980"/>
            <a:ext cx="5095240" cy="25114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;p9"/>
          <p:cNvSpPr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EAAAAAAAAA8/P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V0A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PzAAAAAAEAAAAAAAAAAAAAAAAAAAAAAAAAAAAAAAAAAAAAAAAAAAAAAAJ/f38AAAAAA8zMzADAwP8Af39/AAAAAAAAAAAAAAAAAAAAAAAAAAAAIQAAABgAAAAUAAAAIBwAAAAAAABAOAAApB8AABAAAAAmAAAACAAAAP//////////"/>
              </a:ext>
            </a:extLst>
          </p:cNvSpPr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9;p9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C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iFQ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IMHAACiHAAAoRAAABAAAAAmAAAACAAAAL2wAAAAAAAA"/>
              </a:ext>
            </a:extLst>
          </p:cNvSpPr>
          <p:nvPr>
            <p:ph type="title"/>
          </p:nvPr>
        </p:nvSpPr>
        <p:spPr>
          <a:xfrm>
            <a:off x="608965" y="1221105"/>
            <a:ext cx="4045585" cy="148209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2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2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2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2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2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2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2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200" cap="none"/>
            </a:lvl9pPr>
          </a:lstStyle>
          <a:p>
            <a:pPr/>
          </a:p>
        </p:txBody>
      </p:sp>
      <p:sp>
        <p:nvSpPr>
          <p:cNvPr id="4" name="Google Shape;40;p9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PARAACiHAAAihkAABAAAAAmAAAACAAAAD2wAAAAAAAA"/>
              </a:ext>
            </a:extLst>
          </p:cNvSpPr>
          <p:nvPr>
            <p:ph type="subTitle" idx="1"/>
          </p:nvPr>
        </p:nvSpPr>
        <p:spPr>
          <a:xfrm>
            <a:off x="608965" y="2915920"/>
            <a:ext cx="4045585" cy="12357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41;p9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x4AAHQEAAD9NQAALxsAABAAAAAmAAAACAAAAL2wAAAAAAAA"/>
              </a:ext>
            </a:extLst>
          </p:cNvSpPr>
          <p:nvPr>
            <p:ph idx="2"/>
          </p:nvPr>
        </p:nvSpPr>
        <p:spPr>
          <a:xfrm>
            <a:off x="4939665" y="723900"/>
            <a:ext cx="3836670" cy="36950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marL="914400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</a:lvl2pPr>
            <a:lvl3pPr marL="13716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3pPr>
            <a:lvl4pPr marL="18288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4pPr>
            <a:lvl5pPr marL="22860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5pPr>
            <a:lvl6pPr marL="27432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6pPr>
            <a:lvl7pPr marL="32004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lvl7pPr>
            <a:lvl8pPr marL="3657600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lvl8pPr>
            <a:lvl9pPr marL="4114800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</a:lvl9pPr>
          </a:lstStyle>
          <a:p>
            <a:pPr/>
          </a:p>
        </p:txBody>
      </p:sp>
      <p:sp>
        <p:nvSpPr>
          <p:cNvPr id="6" name="Google Shape;42;p9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D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47F4-BAF4-5EB1-BAB3-4CE409FD4C19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;p10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DXt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1976-38F4-5EEF-BAB3-CEBA57FD4C9B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theme" Target="../theme/theme3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xwgAABAAAAAmAAAACAAAAL2/AAD/HwAA"/>
              </a:ext>
            </a:extLst>
          </p:cNvSpPr>
          <p:nvPr>
            <p:ph type="title"/>
          </p:nvPr>
        </p:nvSpPr>
        <p:spPr>
          <a:xfrm>
            <a:off x="500380" y="330835"/>
            <a:ext cx="8521065" cy="1096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7;p1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YJAAAHNwAAux4AABAAAAAmAAAACAAAAL2/AAD/HwAA"/>
              </a:ext>
            </a:extLst>
          </p:cNvSpPr>
          <p:nvPr>
            <p:ph type="body" idx="1"/>
          </p:nvPr>
        </p:nvSpPr>
        <p:spPr>
          <a:xfrm>
            <a:off x="424180" y="1578610"/>
            <a:ext cx="8521065" cy="3416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0" charset="0"/>
              <a:buChar char="●"/>
              <a:defRPr sz="17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 marL="914400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 pitchFamily="0" charset="0"/>
              <a:buChar char="○"/>
              <a:defRPr sz="15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 marL="1371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 marL="1828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 marL="27432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 marL="32004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 marL="3657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 marL="4114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8;p1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L2/AAD/HwAA"/>
              </a:ext>
            </a:extLst>
          </p:cNvSpPr>
          <p:nvPr>
            <p:ph type="sldNum" idx="4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595959"/>
                </a:solidFill>
              </a:defRPr>
            </a:lvl1pPr>
            <a:lvl2pPr algn="r">
              <a:buNone/>
              <a:defRPr sz="1000" cap="none">
                <a:solidFill>
                  <a:srgbClr val="595959"/>
                </a:solidFill>
              </a:defRPr>
            </a:lvl2pPr>
            <a:lvl3pPr algn="r">
              <a:buNone/>
              <a:defRPr sz="1000" cap="none">
                <a:solidFill>
                  <a:srgbClr val="595959"/>
                </a:solidFill>
              </a:defRPr>
            </a:lvl3pPr>
            <a:lvl4pPr algn="r">
              <a:buNone/>
              <a:defRPr sz="1000" cap="none">
                <a:solidFill>
                  <a:srgbClr val="595959"/>
                </a:solidFill>
              </a:defRPr>
            </a:lvl4pPr>
            <a:lvl5pPr algn="r">
              <a:buNone/>
              <a:defRPr sz="1000" cap="none">
                <a:solidFill>
                  <a:srgbClr val="595959"/>
                </a:solidFill>
              </a:defRPr>
            </a:lvl5pPr>
            <a:lvl6pPr algn="r">
              <a:buNone/>
              <a:defRPr sz="1000" cap="none">
                <a:solidFill>
                  <a:srgbClr val="595959"/>
                </a:solidFill>
              </a:defRPr>
            </a:lvl6pPr>
            <a:lvl7pPr algn="r">
              <a:buNone/>
              <a:defRPr sz="1000" cap="none">
                <a:solidFill>
                  <a:srgbClr val="595959"/>
                </a:solidFill>
              </a:defRPr>
            </a:lvl7pPr>
            <a:lvl8pPr algn="r">
              <a:buNone/>
              <a:defRPr sz="1000" cap="none">
                <a:solidFill>
                  <a:srgbClr val="595959"/>
                </a:solidFill>
              </a:defRPr>
            </a:lvl8pPr>
            <a:lvl9pPr algn="r">
              <a:buNone/>
              <a:defRPr sz="1000" cap="none">
                <a:solidFill>
                  <a:srgbClr val="595959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660C-42F4-5E90-BAB3-B4C528FD4CE1}" type="slidenum">
              <a:rPr lang="ru-ru" cap="none"/>
              <a:t/>
            </a:fld>
            <a:endParaRPr lang="ru-ru"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Masters/slideMaster2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27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AkCAAB/NwAAEAgAABAAAAAmAAAACAAAAL2/AAD/HwAA"/>
              </a:ext>
            </a:extLst>
          </p:cNvSpPr>
          <p:nvPr>
            <p:ph type="title"/>
          </p:nvPr>
        </p:nvSpPr>
        <p:spPr>
          <a:xfrm>
            <a:off x="500380" y="330835"/>
            <a:ext cx="8521065" cy="9798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118;p27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YJAAAHNwAAux4AABAAAAAmAAAACAAAAL2/AAD/HwAA"/>
              </a:ext>
            </a:extLst>
          </p:cNvSpPr>
          <p:nvPr>
            <p:ph type="body" idx="1"/>
          </p:nvPr>
        </p:nvSpPr>
        <p:spPr>
          <a:xfrm>
            <a:off x="424180" y="1578610"/>
            <a:ext cx="8521065" cy="3416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0" charset="0"/>
              <a:buChar char="●"/>
              <a:defRPr sz="17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 marL="914400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 pitchFamily="0" charset="0"/>
              <a:buChar char="○"/>
              <a:defRPr sz="15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 marL="1371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 marL="1828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 marL="22860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 marL="27432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 marL="32004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●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 marL="36576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○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 marL="4114800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 pitchFamily="0" charset="0"/>
              <a:buChar char="■"/>
              <a:defRPr sz="1300" cap="none">
                <a:solidFill>
                  <a:srgbClr val="595959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119;p27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L2/AAD/HwAA"/>
              </a:ext>
            </a:extLst>
          </p:cNvSpPr>
          <p:nvPr>
            <p:ph type="sldNum" idx="4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595959"/>
                </a:solidFill>
              </a:defRPr>
            </a:lvl1pPr>
            <a:lvl2pPr algn="r">
              <a:buNone/>
              <a:defRPr sz="1000" cap="none">
                <a:solidFill>
                  <a:srgbClr val="595959"/>
                </a:solidFill>
              </a:defRPr>
            </a:lvl2pPr>
            <a:lvl3pPr algn="r">
              <a:buNone/>
              <a:defRPr sz="1000" cap="none">
                <a:solidFill>
                  <a:srgbClr val="595959"/>
                </a:solidFill>
              </a:defRPr>
            </a:lvl3pPr>
            <a:lvl4pPr algn="r">
              <a:buNone/>
              <a:defRPr sz="1000" cap="none">
                <a:solidFill>
                  <a:srgbClr val="595959"/>
                </a:solidFill>
              </a:defRPr>
            </a:lvl4pPr>
            <a:lvl5pPr algn="r">
              <a:buNone/>
              <a:defRPr sz="1000" cap="none">
                <a:solidFill>
                  <a:srgbClr val="595959"/>
                </a:solidFill>
              </a:defRPr>
            </a:lvl5pPr>
            <a:lvl6pPr algn="r">
              <a:buNone/>
              <a:defRPr sz="1000" cap="none">
                <a:solidFill>
                  <a:srgbClr val="595959"/>
                </a:solidFill>
              </a:defRPr>
            </a:lvl6pPr>
            <a:lvl7pPr algn="r">
              <a:buNone/>
              <a:defRPr sz="1000" cap="none">
                <a:solidFill>
                  <a:srgbClr val="595959"/>
                </a:solidFill>
              </a:defRPr>
            </a:lvl7pPr>
            <a:lvl8pPr algn="r">
              <a:buNone/>
              <a:defRPr sz="1000" cap="none">
                <a:solidFill>
                  <a:srgbClr val="595959"/>
                </a:solidFill>
              </a:defRPr>
            </a:lvl8pPr>
            <a:lvl9pPr algn="r">
              <a:buNone/>
              <a:defRPr sz="1000" cap="none">
                <a:solidFill>
                  <a:srgbClr val="595959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190B4F2C-62F4-5EB9-BAB3-94EC01FD4CC1}" type="slidenum">
              <a:rPr lang="ru-ru" cap="none"/>
              <a:t/>
            </a:fld>
            <a:endParaRPr lang="ru-ru"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e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2;p92"/>
          <p:cNvPicPr>
            <a:extLst>
              <a:ext uri="smNativeData">
                <pr:smNativeData xmlns:pr="smNativeData" xmlns="smNativeData" val="SMDATA_17_es+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CUCAAAAAAAAHw8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j///8AAAAAQDgAAKQfAAAQAAAAJgAAAAgAAAD//////////w=="/>
              </a:ext>
            </a:extLst>
          </p:cNvPicPr>
          <p:nvPr/>
        </p:nvPicPr>
        <p:blipFill>
          <a:blip r:embed="rId3"/>
          <a:srcRect l="0" t="5490" r="0" b="38710"/>
          <a:stretch>
            <a:fillRect/>
          </a:stretch>
        </p:blipFill>
        <p:spPr>
          <a:xfrm>
            <a:off x="-76200" y="0"/>
            <a:ext cx="92202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373;p92"/>
          <p:cNvSpPr>
            <a:extLst>
              <a:ext uri="smNativeData">
                <pr:smNativeData xmlns:pr="smNativeData" xmlns="smNativeData" val="SMDATA_15_es+sZxMAAAAlAAAAZQAAAA0AAAAAkAAAAJAAAACQAAAAkAAAAAAAAAABAAAAAAAAAAEAAABQAAAAhbacS3FV1T8AAAAAAAAAAAAAAAAAAOA/AAAAAAAA4D8AAAAAAADgPwAAAAAAAOA/AAAAAAAA4D8AAAAAAADgPwAAAAAAAOA/AAAAAAAA4D8CAAAAjAAAAAEAAAAAAAAAdA+0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SAAAAAAAAAAtAAAAZAAAAGQAAAAAAAAAy8vLAEgAAAAAAAAALQAAAGQAAABkAAAAAAAAABcAAAAUAAAAAAAAAAAAAAD/fwAA/38AAAAAAAAJAAAABAAAAAAAAAAeAAAAaAAAAAAAAAAAAAAAAAAAAAAAAAAAAAAAECcAABAnAAAAAAAAAAAAAAAAAAAAAAAAAAAAAAAAAAAAAAAAAAAAADs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dA+0AP///wEAAAAAAAAAAAAAAAAAAAAAAAAAAAAAAAAAAAAAAAAAAAAAAAJ/f38AAAAAAMvLywDAwP8Af39/AAAAAAAAAAAAAAAAAAAAAAAAAAAAIQAAABgAAAAUAAAAqgIAAGgDAABEHAAA9gUAABAAAAAmAAAACAAAAP//////////"/>
              </a:ext>
            </a:extLst>
          </p:cNvSpPr>
          <p:nvPr/>
        </p:nvSpPr>
        <p:spPr>
          <a:xfrm>
            <a:off x="433070" y="553720"/>
            <a:ext cx="4161790" cy="41529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>
              <a:srgbClr val="000000">
                <a:alpha val="28000"/>
              </a:srgbClr>
            </a:outerShdw>
          </a:effectLst>
        </p:spPr>
        <p:txBody>
          <a:bodyPr vert="horz" wrap="square" lIns="91440" tIns="91440" rIns="91440" bIns="91440" numCol="1" spcCol="215900" anchor="ctr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374;p92"/>
          <p:cNvSpPr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uQAAAEUIAABhLwAAvRgAABAgAAAmAAAACAAAAP//////////"/>
              </a:ext>
            </a:extLst>
          </p:cNvSpPr>
          <p:nvPr/>
        </p:nvSpPr>
        <p:spPr>
          <a:xfrm>
            <a:off x="117475" y="1344295"/>
            <a:ext cx="7584440" cy="2677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/>
            <a:r>
              <a:rPr lang="ru-ru" sz="54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Модернизация ядра сети ЦОД с переходом на </a:t>
            </a:r>
            <a:r>
              <a:rPr lang="en-us" sz="54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VXLAN</a:t>
            </a:r>
            <a:endParaRPr lang="en-us" sz="5400" cap="none">
              <a:latin typeface="Helvetica Neue" pitchFamily="0" charset="0"/>
              <a:ea typeface="Arial" pitchFamily="2" charset="-52"/>
              <a:cs typeface="Arial" pitchFamily="2" charset="-52"/>
            </a:endParaRPr>
          </a:p>
        </p:txBody>
      </p:sp>
      <p:sp>
        <p:nvSpPr>
          <p:cNvPr id="5" name="Google Shape;375;p92"/>
          <p:cNvSpPr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hQMAAGgDAAA6HgAA9gUAABAgAAAmAAAACAAAAP//////////"/>
              </a:ext>
            </a:extLst>
          </p:cNvSpPr>
          <p:nvPr/>
        </p:nvSpPr>
        <p:spPr>
          <a:xfrm>
            <a:off x="572135" y="553720"/>
            <a:ext cx="434149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F4F4F6"/>
                </a:solidFill>
                <a:latin typeface="Roboto Medium" pitchFamily="0" charset="0"/>
                <a:ea typeface="Roboto Medium" pitchFamily="0" charset="0"/>
                <a:cs typeface="Roboto Medium" pitchFamily="0" charset="0"/>
              </a:rPr>
              <a:t>Название курса</a:t>
            </a:r>
            <a:endParaRPr sz="1500" cap="none">
              <a:solidFill>
                <a:srgbClr val="F4F4F6"/>
              </a:solidFill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pic>
        <p:nvPicPr>
          <p:cNvPr id="6" name="Google Shape;376;p92"/>
          <p:cNvPicPr>
            <a:extLst>
              <a:ext uri="smNativeData">
                <pr:smNativeData xmlns:pr="smNativeData" xmlns="smNativeData" val="SMDATA_17_es+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skDU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8wAACnAQAAvTUAAGgD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914005" y="268605"/>
            <a:ext cx="821690" cy="285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oogle Shape;377;p92"/>
          <p:cNvPicPr>
            <a:extLst>
              <a:ext uri="smNativeData">
                <pr:smNativeData xmlns:pr="smNativeData" xmlns="smNativeData" val="SMDATA_17_es+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skBI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DAsAACsCwAAMDcAADQd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183120" y="1897380"/>
            <a:ext cx="1788160" cy="28498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9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ogcAAAAAAABcLwAA+QMAABAAAAAmAAAACAAAAD0wAAAAAAAA"/>
              </a:ext>
            </a:extLst>
          </p:cNvSpPr>
          <p:nvPr>
            <p:ph type="title"/>
          </p:nvPr>
        </p:nvSpPr>
        <p:spPr>
          <a:xfrm>
            <a:off x="1240790" y="0"/>
            <a:ext cx="645795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Попытка решения 2</a:t>
            </a:r>
            <a:endParaRPr lang="ru-ru" sz="3000" cap="none"/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es+s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kIAACTBAAAJi8AAKQ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743585"/>
            <a:ext cx="6216015" cy="43999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9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ogcAAAAAAABcLwAA+QMAABAAAAAmAAAACAAAAD0wAAAAAAAA"/>
              </a:ext>
            </a:extLst>
          </p:cNvSpPr>
          <p:nvPr>
            <p:ph type="title"/>
          </p:nvPr>
        </p:nvSpPr>
        <p:spPr>
          <a:xfrm>
            <a:off x="1240790" y="0"/>
            <a:ext cx="645795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cap="none"/>
              <a:t>Solution</a:t>
            </a:r>
            <a:endParaRPr lang="ru-ru" sz="3000" cap="none"/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es+s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CMJAACWBAAACC8AAKQ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85265" y="745490"/>
            <a:ext cx="6160135" cy="43980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8;p99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kCAAB/NwAAxwg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cap="none"/>
              <a:t>Выводы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3000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52500" y="1718310"/>
          <a:ext cx="7239000" cy="2785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Да, удалось, но думаю можно улучшить.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Продумать рабочую схему с двумя файрволами.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3.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Проект занял три недели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4.</a:t>
                      </a:r>
                      <a:endParaRPr lang="ru-ru"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Очень полезным полезным, на 10-ку!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5.</a:t>
                      </a:r>
                      <a:endParaRPr lang="ru-ru"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Вероятно не 100% понимаю работу import/export в VRF.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6.</a:t>
                      </a:r>
                      <a:endParaRPr lang="ru-ru"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buNone/>
                      </a:pPr>
                      <a:r>
                        <a:rPr sz="1600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Необходимо проработать работу с vPC, как в целевой схеме.</a:t>
                      </a: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7;p100"/>
          <p:cNvPicPr>
            <a:extLst>
              <a:ext uri="smNativeData">
                <pr:smNativeData xmlns:pr="smNativeData" xmlns="smNativeData" val="SMDATA_17_es+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PwQAAAAAAAAAAAAAsAsAAAAAAABkAAAAZAAAAAAAAAAjAAAABAAAAGQAAAAXAAAAFAAAAAAAAAAAAAAA/38AAP9/AAAAAAAACQAAAAQAAABSFxx8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j///8AAAAAaTkAAKQfAAAQAAAAJgAAAAgAAAD//////////w=="/>
              </a:ext>
            </a:extLst>
          </p:cNvPicPr>
          <p:nvPr/>
        </p:nvPicPr>
        <p:blipFill>
          <a:blip r:embed="rId3"/>
          <a:srcRect l="10870" t="0" r="0" b="29920"/>
          <a:stretch>
            <a:fillRect/>
          </a:stretch>
        </p:blipFill>
        <p:spPr>
          <a:xfrm>
            <a:off x="-76200" y="0"/>
            <a:ext cx="9408795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48;p100"/>
          <p:cNvSpPr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YgIAAFkLAAAJMQAA5Q8AABAgAAAmAAAACAAAAP//////////"/>
              </a:ext>
            </a:extLst>
          </p:cNvSpPr>
          <p:nvPr/>
        </p:nvSpPr>
        <p:spPr>
          <a:xfrm>
            <a:off x="387350" y="1844675"/>
            <a:ext cx="7583805" cy="739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Вопросы и рекомендации</a:t>
            </a:r>
            <a:endParaRPr sz="4500" b="1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449;p100"/>
          <p:cNvSpPr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QG+Q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eQcAANYSAABUEwAAZBUAABAgAAAmAAAACAAAAP//////////"/>
              </a:ext>
            </a:extLst>
          </p:cNvSpPr>
          <p:nvPr/>
        </p:nvSpPr>
        <p:spPr>
          <a:xfrm>
            <a:off x="1214755" y="3061970"/>
            <a:ext cx="192722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если есть вопросы</a:t>
            </a:r>
            <a:endParaRPr sz="15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450;p100"/>
          <p:cNvSpPr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XB4AANYSAACPKwAAZBUAABAgAAAmAAAACAAAAP//////////"/>
              </a:ext>
            </a:extLst>
          </p:cNvSpPr>
          <p:nvPr/>
        </p:nvSpPr>
        <p:spPr>
          <a:xfrm>
            <a:off x="4935220" y="3061970"/>
            <a:ext cx="2145665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если вопросов нет</a:t>
            </a:r>
            <a:endParaRPr sz="15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451;p100"/>
          <p:cNvSpPr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wQAAIMRAAB5BwAAuBYAABAgAAAmAAAACAAAAP//////////"/>
              </a:ext>
            </a:extLst>
          </p:cNvSpPr>
          <p:nvPr/>
        </p:nvSpPr>
        <p:spPr>
          <a:xfrm>
            <a:off x="723265" y="2846705"/>
            <a:ext cx="491490" cy="846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3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+</a:t>
            </a:r>
            <a:endParaRPr sz="43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7" name="Google Shape;452;p100"/>
          <p:cNvSpPr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VRsAAIMRAABcHgAAuBYAABAgAAAmAAAACAAAAP//////////"/>
              </a:ext>
            </a:extLst>
          </p:cNvSpPr>
          <p:nvPr/>
        </p:nvSpPr>
        <p:spPr>
          <a:xfrm>
            <a:off x="4443095" y="2846705"/>
            <a:ext cx="492125" cy="846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300" cap="none">
                <a:solidFill>
                  <a:srgbClr val="FFFFFF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– </a:t>
            </a:r>
            <a:endParaRPr sz="4300" cap="none">
              <a:solidFill>
                <a:srgbClr val="FFFFFF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60;p101"/>
          <p:cNvPicPr>
            <a:extLst>
              <a:ext uri="smNativeData">
                <pr:smNativeData xmlns:pr="smNativeData" xmlns="smNativeData" val="SMDATA_17_es+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CUCAAAAAAAAHw8AAAAAAABkAAAAZAAAAAAAAAAjAAAABAAAAGQAAAAXAAAAFAAAAAAAAAAAAAAA/38AAP9/AAAAAAAACQAAAAQAAABZWMi1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j///8AAAAAQDgAAKQfAAAQAAAAJgAAAAgAAAD//////////w=="/>
              </a:ext>
            </a:extLst>
          </p:cNvPicPr>
          <p:nvPr/>
        </p:nvPicPr>
        <p:blipFill>
          <a:blip r:embed="rId3"/>
          <a:srcRect l="0" t="5490" r="0" b="38710"/>
          <a:stretch>
            <a:fillRect/>
          </a:stretch>
        </p:blipFill>
        <p:spPr>
          <a:xfrm>
            <a:off x="-76200" y="0"/>
            <a:ext cx="922020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61;p101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3wMAAOMLAAC/MAAA7BcAABAAAAAmAAAACAAAAD2wAAAAAAAA"/>
              </a:ext>
            </a:extLst>
          </p:cNvSpPr>
          <p:nvPr>
            <p:ph type="title"/>
          </p:nvPr>
        </p:nvSpPr>
        <p:spPr>
          <a:xfrm>
            <a:off x="629285" y="1932305"/>
            <a:ext cx="7294880" cy="195643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100" b="1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0" charset="0"/>
                <a:ea typeface="Arial" pitchFamily="2" charset="-52"/>
                <a:cs typeface="Arial" pitchFamily="2" charset="-52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cap="none">
                <a:solidFill>
                  <a:srgbClr val="FFFFFF"/>
                </a:solidFill>
              </a:rPr>
              <a:t>Спасибо за внимание!</a:t>
            </a:r>
            <a:endParaRPr sz="5000" cap="none">
              <a:solidFill>
                <a:srgbClr val="FFFFFF"/>
              </a:solidFill>
            </a:endParaRPr>
          </a:p>
        </p:txBody>
      </p:sp>
      <p:pic>
        <p:nvPicPr>
          <p:cNvPr id="4" name="Google Shape;462;p101"/>
          <p:cNvPicPr>
            <a:extLst>
              <a:ext uri="smNativeData">
                <pr:smNativeData xmlns:pr="smNativeData" xmlns="smNativeData" val="SMDATA_17_es+s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DPsfMu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QtAADyCQAAvzAAAJ0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327900" y="1616710"/>
            <a:ext cx="596265" cy="5962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9;p94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0FAAC3NwAA/ggAAAAAAAAmAAAACAAAAD0wAAAAAAAA"/>
              </a:ext>
            </a:extLst>
          </p:cNvSpPr>
          <p:nvPr>
            <p:ph type="title"/>
          </p:nvPr>
        </p:nvSpPr>
        <p:spPr>
          <a:xfrm>
            <a:off x="500380" y="821055"/>
            <a:ext cx="8556625" cy="64071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Защита проекта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Прямоугольник1"/>
          <p:cNvSpPr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bwsAALoKAAA0IgAAEQ0AABAAAAAmAAAACAAAAP//////////"/>
              </a:ext>
            </a:extLst>
          </p:cNvSpPr>
          <p:nvPr/>
        </p:nvSpPr>
        <p:spPr>
          <a:xfrm>
            <a:off x="1858645" y="1743710"/>
            <a:ext cx="3701415" cy="380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cap="none">
                <a:solidFill>
                  <a:srgbClr val="9857F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Алексей Механошин</a:t>
            </a:r>
            <a:endParaRPr sz="2300" b="1" cap="none">
              <a:solidFill>
                <a:srgbClr val="9857F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392;p94"/>
          <p:cNvSpPr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Nod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IRMAAGEYAACdNgAA/hoAABAgAAAmAAAACAAAAP//////////"/>
              </a:ext>
            </a:extLst>
          </p:cNvSpPr>
          <p:nvPr/>
        </p:nvSpPr>
        <p:spPr>
          <a:xfrm>
            <a:off x="3109595" y="3963035"/>
            <a:ext cx="5768340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Сетевые специалисты</a:t>
            </a:r>
            <a:r>
              <a:rPr lang="en-us" sz="1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, </a:t>
            </a:r>
            <a:r>
              <a:rPr lang="ru-ru" sz="13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горящие желанием реализовать данный проект</a:t>
            </a:r>
            <a:endParaRPr sz="1300" cap="none">
              <a:latin typeface="Roboto Medium" pitchFamily="0" charset="0"/>
              <a:ea typeface="Roboto Medium" pitchFamily="0" charset="0"/>
              <a:cs typeface="Roboto Medium" pitchFamily="0" charset="0"/>
            </a:endParaRPr>
          </a:p>
        </p:txBody>
      </p:sp>
      <p:sp>
        <p:nvSpPr>
          <p:cNvPr id="5" name="Google Shape;391;p94"/>
          <p:cNvSpPr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d7d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BMAAOYQAAA1KgAANhMAABAAAAAmAAAACAAAAP//////////"/>
              </a:ext>
            </a:extLst>
          </p:cNvSpPr>
          <p:nvPr/>
        </p:nvSpPr>
        <p:spPr>
          <a:xfrm>
            <a:off x="3159760" y="2747010"/>
            <a:ext cx="3701415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cap="none">
                <a:solidFill>
                  <a:srgbClr val="9857F3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Александр Подлеснов</a:t>
            </a:r>
            <a:endParaRPr sz="2300" b="1" cap="none">
              <a:solidFill>
                <a:srgbClr val="9857F3"/>
              </a:solidFill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pic>
        <p:nvPicPr>
          <p:cNvPr id="6" name="Изображение1"/>
          <p:cNvPicPr>
            <a:picLocks noChangeAspect="1"/>
            <a:extLst>
              <a:ext uri="smNativeData">
                <pr:smNativeData xmlns:pr="smNativeData" xmlns="smNativeData" val="SMDATA_17_es+s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CAgI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D8CAACLCQAAuQoAANkU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1551305"/>
            <a:ext cx="1377950" cy="18376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Изображение2"/>
          <p:cNvPicPr>
            <a:picLocks noChangeAspect="1"/>
            <a:extLst>
              <a:ext uri="smNativeData">
                <pr:smNativeData xmlns:pr="smNativeData" xmlns="smNativeData" val="SMDATA_17_es+s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IcJAACzDwAAxxIAAAodAAAA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548765" y="2552065"/>
            <a:ext cx="1503680" cy="2168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95"/>
          <p:cNvSpPr>
            <a:spLocks noGrp="1" noChangeArrowheads="1"/>
            <a:extLst>
              <a:ext uri="smNativeData">
                <pr:smNativeData xmlns:pr="smNativeData" xmlns="smNativeData" val="SMDATA_15_es+s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UAMAACYCAAC6NwAAOAYAABAgAAAmAAAACAAAAD0wAAAAAAAA"/>
              </a:ext>
            </a:extLst>
          </p:cNvSpPr>
          <p:nvPr>
            <p:ph type="title"/>
          </p:nvPr>
        </p:nvSpPr>
        <p:spPr>
          <a:xfrm>
            <a:off x="538480" y="349250"/>
            <a:ext cx="8520430" cy="6616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План защиты</a:t>
            </a:r>
            <a:endParaRPr lang="ru-ru" cap="none"/>
          </a:p>
        </p:txBody>
      </p:sp>
      <p:sp>
        <p:nvSpPr>
          <p:cNvPr id="3" name="Google Shape;398;p95"/>
          <p:cNvSpPr>
            <a:extLst>
              <a:ext uri="smNativeData">
                <pr:smNativeData xmlns:pr="smNativeData" xmlns="smNativeData" val="SMDATA_15_es+s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8AY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C0JAADTGwAAfQsAABAAAAAmAAAACAAAAP//////////"/>
              </a:ext>
            </a:extLst>
          </p:cNvSpPr>
          <p:nvPr/>
        </p:nvSpPr>
        <p:spPr>
          <a:xfrm>
            <a:off x="1137920" y="1491615"/>
            <a:ext cx="3385185" cy="375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Цель и задачи проекта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4" name="Google Shape;399;p95"/>
          <p:cNvSpPr>
            <a:extLst>
              <a:ext uri="smNativeData">
                <pr:smNativeData xmlns:pr="smNativeData" xmlns="smNativeData" val="SMDATA_15_es+s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V7j/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L4MAADTGwAADw8AABAAAAAmAAAACAAAAP//////////"/>
              </a:ext>
            </a:extLst>
          </p:cNvSpPr>
          <p:nvPr/>
        </p:nvSpPr>
        <p:spPr>
          <a:xfrm>
            <a:off x="1137920" y="2071370"/>
            <a:ext cx="3385185" cy="37655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Какие технологии использовались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5" name="Google Shape;400;p95"/>
          <p:cNvSpPr>
            <a:extLst>
              <a:ext uri="smNativeData">
                <pr:smNativeData xmlns:pr="smNativeData" xmlns="smNativeData" val="SMDATA_15_es+s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Niaf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FAQAADTGwAAoBIAABAAAAAmAAAACAAAAP//////////"/>
              </a:ext>
            </a:extLst>
          </p:cNvSpPr>
          <p:nvPr/>
        </p:nvSpPr>
        <p:spPr>
          <a:xfrm>
            <a:off x="1137920" y="2651760"/>
            <a:ext cx="3385185" cy="375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Что получилось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6" name="Google Shape;401;p95"/>
          <p:cNvSpPr>
            <a:extLst>
              <a:ext uri="smNativeData">
                <pr:smNativeData xmlns:pr="smNativeData" xmlns="smNativeData" val="SMDATA_15_es+s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F8AYAA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PgTAADTGwAASRYAABAAAAAmAAAACAAAAP//////////"/>
              </a:ext>
            </a:extLst>
          </p:cNvSpPr>
          <p:nvPr/>
        </p:nvSpPr>
        <p:spPr>
          <a:xfrm>
            <a:off x="1137920" y="3246120"/>
            <a:ext cx="3385185" cy="37655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Выводы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cxnSp>
        <p:nvCxnSpPr>
          <p:cNvPr id="7" name="Google Shape;402;p95"/>
          <p:cNvCxnSpPr>
            <a:stCxn id="3" idx="1"/>
            <a:endCxn id="4" idx="1"/>
            <a:extLst>
              <a:ext uri="smNativeData">
                <pr:smNativeData xmlns:pr="smNativeData" xmlns="smNativeData" val="SMDATA_15_es+s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FUKAAAABwAA5w0AABAAAAAmAAAACAAAAP//////////"/>
              </a:ext>
            </a:extLst>
          </p:cNvCxnSpPr>
          <p:nvPr/>
        </p:nvCxnSpPr>
        <p:spPr>
          <a:xfrm>
            <a:off x="1137920" y="1679575"/>
            <a:ext cx="12700" cy="580390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8" name="Google Shape;403;p95"/>
          <p:cNvCxnSpPr>
            <a:stCxn id="4" idx="1"/>
            <a:endCxn id="5" idx="1"/>
            <a:extLst>
              <a:ext uri="smNativeData">
                <pr:smNativeData xmlns:pr="smNativeData" xmlns="smNativeData" val="SMDATA_15_es+s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OcNAAAABwAAeBEAABAAAAAmAAAACAAAAP//////////"/>
              </a:ext>
            </a:extLst>
          </p:cNvCxnSpPr>
          <p:nvPr/>
        </p:nvCxnSpPr>
        <p:spPr>
          <a:xfrm>
            <a:off x="1137920" y="2259965"/>
            <a:ext cx="12700" cy="579755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9" name="Google Shape;404;p95"/>
          <p:cNvCxnSpPr>
            <a:stCxn id="5" idx="1"/>
            <a:endCxn id="6" idx="1"/>
            <a:extLst>
              <a:ext uri="smNativeData">
                <pr:smNativeData xmlns:pr="smNativeData" xmlns="smNativeData" val="SMDATA_15_es+s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HgRAAAABwAAIRUAABAAAAAmAAAACAAAAP//////////"/>
              </a:ext>
            </a:extLst>
          </p:cNvCxnSpPr>
          <p:nvPr/>
        </p:nvCxnSpPr>
        <p:spPr>
          <a:xfrm>
            <a:off x="1137920" y="2839720"/>
            <a:ext cx="12700" cy="594995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10" name="Google Shape;405;p95"/>
          <p:cNvCxnSpPr>
            <a:stCxn id="6" idx="1"/>
            <a:endCxn id="11" idx="1"/>
            <a:extLst>
              <a:ext uri="smNativeData">
                <pr:smNativeData xmlns:pr="smNativeData" xmlns="smNativeData" val="SMDATA_15_es+sZxMAAAAlAAAADg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JhX8wA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JhX8wB/f38AWVlZA8zMzADAwP8Af39/AAAAAAAAAAAAAAAAAAAAAAAAAAAAIQAAABgAAAAUAAAAAAcAACEVAAAABwAAXhgAABAAAAAmAAAACAAAAP//////////"/>
              </a:ext>
            </a:extLst>
          </p:cNvCxnSpPr>
          <p:nvPr/>
        </p:nvCxnSpPr>
        <p:spPr>
          <a:xfrm>
            <a:off x="1137920" y="3434715"/>
            <a:ext cx="12700" cy="526415"/>
          </a:xfrm>
          <a:prstGeom prst="bentConnector3">
            <a:avLst>
              <a:gd name="adj1" fmla="val -39687500"/>
            </a:avLst>
          </a:prstGeom>
          <a:noFill/>
          <a:ln w="9525" cap="flat" cmpd="sng" algn="ctr">
            <a:solidFill>
              <a:srgbClr val="9857F3"/>
            </a:solidFill>
            <a:prstDash val="dash"/>
            <a:headEnd type="none"/>
            <a:tailEnd type="none"/>
          </a:ln>
          <a:effectLst/>
        </p:spPr>
      </p:cxnSp>
      <p:sp>
        <p:nvSpPr>
          <p:cNvPr id="11" name="Google Shape;406;p95"/>
          <p:cNvSpPr>
            <a:extLst>
              <a:ext uri="smNativeData">
                <pr:smNativeData xmlns:pr="smNativeData" xmlns="smNativeData" val="SMDATA_15_es+s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R1hf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AAcAADYXAADTGwAAhhkAABAAAAAmAAAACAAAAP//////////"/>
              </a:ext>
            </a:extLst>
          </p:cNvSpPr>
          <p:nvPr/>
        </p:nvSpPr>
        <p:spPr>
          <a:xfrm>
            <a:off x="1137920" y="3773170"/>
            <a:ext cx="3385185" cy="375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latin typeface="Roboto" pitchFamily="0" charset="0"/>
                <a:ea typeface="Roboto" pitchFamily="0" charset="0"/>
                <a:cs typeface="Roboto" pitchFamily="0" charset="0"/>
              </a:rPr>
              <a:t>Вопросы и рекомендации</a:t>
            </a:r>
            <a:endParaRPr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1;p96"/>
          <p:cNvSpPr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wMAAAACAADdNwAACQoAABAAAAAmAAAACAAAAP//////////"/>
              </a:ext>
            </a:extLst>
          </p:cNvSpPr>
          <p:nvPr/>
        </p:nvSpPr>
        <p:spPr>
          <a:xfrm>
            <a:off x="560705" y="325120"/>
            <a:ext cx="8520430" cy="1306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cap="none">
                <a:latin typeface="Roboto" pitchFamily="0" charset="0"/>
                <a:ea typeface="Roboto" pitchFamily="0" charset="0"/>
                <a:cs typeface="Roboto" pitchFamily="0" charset="0"/>
              </a:rPr>
              <a:t>Цель и задачи проекта</a:t>
            </a:r>
            <a:endParaRPr sz="3000" b="1" cap="none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94410" y="2292350"/>
          <a:ext cx="6676390" cy="34074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9265"/>
                <a:gridCol w="6207125"/>
              </a:tblGrid>
              <a:tr h="91821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Задачи</a:t>
                      </a:r>
                      <a:r>
                        <a:rPr lang="en-us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: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Получить требования.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Провести анализ и выбрать технологии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Разработать схему сети ЦОДа</a:t>
                      </a:r>
                      <a:endParaRPr lang="ru-ru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  <a:p>
                      <a:pPr marL="285750" marR="0" indent="-28575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0" charset="0"/>
                        <a:buChar char="Ø"/>
                      </a:pPr>
                      <a:r>
                        <a:rPr lang="ru-ru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Реализовать в лабораторных  условиях предоставленную схему с выбранными технологиями. </a:t>
                      </a: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918210"/>
                  </a:ext>
                </a:extLst>
              </a:tr>
              <a:tr h="23939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239395"/>
                  </a:ext>
                </a:extLst>
              </a:tr>
              <a:tr h="23939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239395"/>
                  </a:ext>
                </a:extLst>
              </a:tr>
              <a:tr h="23939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239395"/>
                  </a:ext>
                </a:extLst>
              </a:tr>
              <a:tr h="24892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248920"/>
                  </a:ext>
                </a:extLst>
              </a:tr>
            </a:tbl>
          </a:graphicData>
        </a:graphic>
      </p:graphicFrame>
      <p:sp>
        <p:nvSpPr>
          <p:cNvPr id="4" name="Google Shape;413;p96"/>
          <p:cNvSpPr>
            <a:extLst>
              <a:ext uri="smNativeData">
                <pr:smNativeData xmlns:pr="smNativeData" xmlns="smNativeData" val="SMDATA_15_es+sZxMAAAAlAAAAZQAAAA0AAAAA/wAAAJAAAAD/AAAAkAAAAAAAAAABAAAAAAAAAAEAAABQAAAAhbacS3FV1T8AAAAAAAAAAA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BcAAAAUAAAAAAAAAAAAAAD/fwAA/38AAAAAAAAJAAAABAAAAOukmf8eAAAAaAAAAAAAAAAAAAAAAAAAAAAAAAAAAAAAECcAABAnAAAAAAAAAAAAAAAAAAAAAAAAAAAAAAAAAAAAAAAAAAAAAFo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7u7uAP///wEAAAAAAAAAAAAAAAAAAAAAAAAAAAAAAAAAAAAAAAAAAAAAAAJ/f38AAAAAAMvLywDAwP8Af39/AAAAAAAAAAAAAAAAAAAAAAAAAAAAIQAAABgAAAAUAAAABAoAAIcIAAA8LgAAmgwAABAAAAAmAAAACAAAAP//////////"/>
              </a:ext>
            </a:extLst>
          </p:cNvSpPr>
          <p:nvPr/>
        </p:nvSpPr>
        <p:spPr>
          <a:xfrm>
            <a:off x="1628140" y="1386205"/>
            <a:ext cx="5887720" cy="6623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  <p:txBody>
          <a:bodyPr vert="horz" wrap="square" lIns="161925" tIns="91440" rIns="161925" bIns="91440" numCol="1" spcCol="215900" anchor="ctr"/>
          <a:lstStyle/>
          <a:p>
            <a:pPr/>
            <a:r>
              <a:rPr lang="ru-ru" sz="1500" cap="none">
                <a:latin typeface="Roboto Medium" pitchFamily="0" charset="0"/>
                <a:ea typeface="Roboto Medium" pitchFamily="0" charset="0"/>
                <a:cs typeface="Roboto Medium" pitchFamily="0" charset="0"/>
              </a:rPr>
              <a:t>Цель проекта: </a:t>
            </a:r>
            <a:r>
              <a:rPr lang="ru-ru" sz="1600" cap="none">
                <a:latin typeface="Helvetica Neue" pitchFamily="0" charset="0"/>
                <a:ea typeface="Roboto Medium" pitchFamily="0" charset="0"/>
                <a:cs typeface="Roboto Medium" pitchFamily="0" charset="0"/>
              </a:rPr>
              <a:t>м</a:t>
            </a:r>
            <a:r>
              <a:rPr lang="ru-ru" sz="16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одернизация ядра сети ЦОД с переходом на </a:t>
            </a:r>
            <a:r>
              <a:rPr lang="en-us" sz="1600" cap="none">
                <a:latin typeface="Helvetica Neue" pitchFamily="0" charset="0"/>
                <a:ea typeface="Arial" pitchFamily="2" charset="-52"/>
                <a:cs typeface="Arial" pitchFamily="2" charset="-52"/>
              </a:rPr>
              <a:t>VXLAN</a:t>
            </a:r>
            <a:endParaRPr lang="en-us" sz="1600" cap="none">
              <a:latin typeface="Helvetica Neue" pitchFamily="0" charset="0"/>
              <a:ea typeface="Arial" pitchFamily="2" charset="-52"/>
              <a:cs typeface="Arial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1;p97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ZER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kCAAB/NwAAxwg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Какие технологии использовались</a:t>
            </a:r>
            <a:endParaRPr sz="3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sz="3000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52500" y="1898015"/>
          <a:ext cx="7239000" cy="2602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1.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Геораспределенная отказоустойчивая инфраструктура</a:t>
                      </a: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2.</a:t>
                      </a: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Использование МСЭ с возможностью бесшовного переключения трафика</a:t>
                      </a: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cap="none">
                          <a:solidFill>
                            <a:srgbClr val="9857F3"/>
                          </a:solidFill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3</a:t>
                      </a:r>
                      <a:r>
                        <a:rPr lang="ru-ru" sz="1600" b="1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.</a:t>
                      </a:r>
                      <a:endParaRPr sz="1600" b="1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Технологии</a:t>
                      </a:r>
                      <a:r>
                        <a:rPr lang="en-us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 </a:t>
                      </a: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и протоколы: </a:t>
                      </a:r>
                      <a:r>
                        <a:rPr lang="en-us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vPC, VxLAN, BGP</a:t>
                      </a:r>
                      <a:r>
                        <a:rPr lang="ru-ru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, e</a:t>
                      </a:r>
                      <a:r>
                        <a:rPr lang="en-us" sz="1600" cap="none">
                          <a:latin typeface="Roboto" pitchFamily="0" charset="0"/>
                          <a:ea typeface="Roboto" pitchFamily="0" charset="0"/>
                          <a:cs typeface="Roboto" pitchFamily="0" charset="0"/>
                        </a:rPr>
                        <a:t>VPN, MultiSite</a:t>
                      </a: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rgbClr val="9857F3"/>
                        </a:solidFill>
                        <a:latin typeface="Roboto" pitchFamily="0" charset="0"/>
                        <a:ea typeface="Roboto" pitchFamily="0" charset="0"/>
                        <a:cs typeface="Roboto" pitchFamily="0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39378554" type="min" val="381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  <a:extLst>
              <a:ext uri="smNativeData">
                <pr:smNativeData xmlns:pr="smNativeData" xmlns="smNativeData" val="SMDATA_17_es+s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YRAADUAAAA/TQAANA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909570" y="134620"/>
            <a:ext cx="5704205" cy="48742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30;p9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RPV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NgsAAB0AAAAOHgAAFwQAABAAAAAmAAAACAAAAD0wAAAAAAAA"/>
              </a:ext>
            </a:extLst>
          </p:cNvSpPr>
          <p:nvPr>
            <p:ph type="title"/>
          </p:nvPr>
        </p:nvSpPr>
        <p:spPr>
          <a:xfrm>
            <a:off x="1822450" y="18415"/>
            <a:ext cx="3063240" cy="6464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Целевая схема</a:t>
            </a:r>
            <a:endParaRPr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  <a:extLst>
              <a:ext uri="smNativeData">
                <pr:smNativeData xmlns:pr="smNativeData" xmlns="smNativeData" val="SMDATA_17_es+s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IJAADEAAAA7zcAALE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16710" y="124460"/>
            <a:ext cx="7475855" cy="48647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30;p9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OmEd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CREAAMQAAADiIwAAvgQAABAAAAAmAAAACAAAAD0wAAAAAAAA"/>
              </a:ext>
            </a:extLst>
          </p:cNvSpPr>
          <p:nvPr>
            <p:ph type="title"/>
          </p:nvPr>
        </p:nvSpPr>
        <p:spPr>
          <a:xfrm>
            <a:off x="2769235" y="124460"/>
            <a:ext cx="3063875" cy="6464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cap="none"/>
              <a:t>GNS3 </a:t>
            </a:r>
            <a:r>
              <a:rPr lang="ru-ru" sz="3000" cap="none"/>
              <a:t>лаба</a:t>
            </a:r>
            <a:endParaRPr lang="ru-ru"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  <a:extLst>
              <a:ext uri="smNativeData">
                <pr:smNativeData xmlns:pr="smNativeData" xmlns="smNativeData" val="SMDATA_17_es+s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C5sHz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QLAAAWAwAA6TQAAEY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902460" y="501650"/>
            <a:ext cx="6698615" cy="4582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430;p9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JxQAAF4AAAD/JgAAVwQAABAAAAAmAAAACAAAAD0wAAAAAAAA"/>
              </a:ext>
            </a:extLst>
          </p:cNvSpPr>
          <p:nvPr>
            <p:ph type="title"/>
          </p:nvPr>
        </p:nvSpPr>
        <p:spPr>
          <a:xfrm>
            <a:off x="3275965" y="59690"/>
            <a:ext cx="306324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cap="none"/>
              <a:t>First problem</a:t>
            </a:r>
            <a:endParaRPr lang="ru-ru" sz="3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98"/>
          <p:cNvSpPr>
            <a:spLocks noGrp="1" noChangeArrowheads="1"/>
            <a:extLst>
              <a:ext uri="smNativeData">
                <pr:smNativeData xmlns:pr="smNativeData" xmlns="smNativeData" val="SMDATA_15_es+s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ogcAAAAAAABcLwAA+QMAABAAAAAmAAAACAAAAD0wAAAAAAAA"/>
              </a:ext>
            </a:extLst>
          </p:cNvSpPr>
          <p:nvPr>
            <p:ph type="title"/>
          </p:nvPr>
        </p:nvSpPr>
        <p:spPr>
          <a:xfrm>
            <a:off x="1240790" y="0"/>
            <a:ext cx="6457950" cy="645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cap="none"/>
              <a:t>Попытка решения 1</a:t>
            </a:r>
            <a:endParaRPr lang="ru-ru" sz="3000" cap="none"/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es+sZxMAAAAlAAAAEQAAAC8B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E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kIAAA4BAAAaTEAADU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07795" y="685800"/>
            <a:ext cx="6624320" cy="43872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0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6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7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8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9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Alexey</cp:lastModifiedBy>
  <cp:revision>0</cp:revision>
  <dcterms:created xsi:type="dcterms:W3CDTF">2025-02-12T19:18:44Z</dcterms:created>
  <dcterms:modified xsi:type="dcterms:W3CDTF">2025-02-12T16:42:34Z</dcterms:modified>
</cp:coreProperties>
</file>